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8"/>
  </p:notesMasterIdLst>
  <p:sldIdLst>
    <p:sldId id="256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F70"/>
    <a:srgbClr val="0782B5"/>
    <a:srgbClr val="8F7CB6"/>
    <a:srgbClr val="616161"/>
    <a:srgbClr val="8A7DA9"/>
    <a:srgbClr val="E7DEEF"/>
    <a:srgbClr val="8A8A8A"/>
    <a:srgbClr val="A1BD71"/>
    <a:srgbClr val="94C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127EF0-7A0C-456E-AB8A-EA7887695681}" v="3" dt="2026-07-31T18:28:42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7" autoAdjust="0"/>
    <p:restoredTop sz="94660"/>
  </p:normalViewPr>
  <p:slideViewPr>
    <p:cSldViewPr snapToGrid="0">
      <p:cViewPr>
        <p:scale>
          <a:sx n="100" d="100"/>
          <a:sy n="100" d="100"/>
        </p:scale>
        <p:origin x="76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ukhikh" userId="e74d6943-cdeb-4f74-95d8-91202560e604" providerId="ADAL" clId="{BF8F1809-6364-4085-BE15-7D93F3EA83E1}"/>
    <pc:docChg chg="undo custSel addSld delSld modSld">
      <pc:chgData name="Anna Sukhikh" userId="e74d6943-cdeb-4f74-95d8-91202560e604" providerId="ADAL" clId="{BF8F1809-6364-4085-BE15-7D93F3EA83E1}" dt="2026-07-31T18:32:58.068" v="207" actId="1035"/>
      <pc:docMkLst>
        <pc:docMk/>
      </pc:docMkLst>
      <pc:sldChg chg="addSp delSp modSp add mod">
        <pc:chgData name="Anna Sukhikh" userId="e74d6943-cdeb-4f74-95d8-91202560e604" providerId="ADAL" clId="{BF8F1809-6364-4085-BE15-7D93F3EA83E1}" dt="2026-07-31T18:32:58.068" v="207" actId="1035"/>
        <pc:sldMkLst>
          <pc:docMk/>
          <pc:sldMk cId="0" sldId="256"/>
        </pc:sldMkLst>
        <pc:spChg chg="mod">
          <ac:chgData name="Anna Sukhikh" userId="e74d6943-cdeb-4f74-95d8-91202560e604" providerId="ADAL" clId="{BF8F1809-6364-4085-BE15-7D93F3EA83E1}" dt="2026-07-31T18:32:58.068" v="207" actId="1035"/>
          <ac:spMkLst>
            <pc:docMk/>
            <pc:sldMk cId="0" sldId="256"/>
            <ac:spMk id="5" creationId="{23A31DB1-58B4-3D8E-503E-42D993F7C728}"/>
          </ac:spMkLst>
        </pc:spChg>
        <pc:spChg chg="mod">
          <ac:chgData name="Anna Sukhikh" userId="e74d6943-cdeb-4f74-95d8-91202560e604" providerId="ADAL" clId="{BF8F1809-6364-4085-BE15-7D93F3EA83E1}" dt="2026-07-31T18:32:58.068" v="207" actId="1035"/>
          <ac:spMkLst>
            <pc:docMk/>
            <pc:sldMk cId="0" sldId="256"/>
            <ac:spMk id="7" creationId="{4F150FC3-D6BE-D56A-0669-AE5EE2385126}"/>
          </ac:spMkLst>
        </pc:spChg>
        <pc:spChg chg="mod">
          <ac:chgData name="Anna Sukhikh" userId="e74d6943-cdeb-4f74-95d8-91202560e604" providerId="ADAL" clId="{BF8F1809-6364-4085-BE15-7D93F3EA83E1}" dt="2026-07-31T18:32:58.068" v="207" actId="1035"/>
          <ac:spMkLst>
            <pc:docMk/>
            <pc:sldMk cId="0" sldId="256"/>
            <ac:spMk id="8" creationId="{03E7184F-403A-B4D1-6A24-03184D8B4EA9}"/>
          </ac:spMkLst>
        </pc:spChg>
        <pc:spChg chg="del mod">
          <ac:chgData name="Anna Sukhikh" userId="e74d6943-cdeb-4f74-95d8-91202560e604" providerId="ADAL" clId="{BF8F1809-6364-4085-BE15-7D93F3EA83E1}" dt="2026-07-31T18:30:39.898" v="122" actId="478"/>
          <ac:spMkLst>
            <pc:docMk/>
            <pc:sldMk cId="0" sldId="256"/>
            <ac:spMk id="10" creationId="{00000000-0000-0000-0000-000000000000}"/>
          </ac:spMkLst>
        </pc:spChg>
        <pc:spChg chg="mod">
          <ac:chgData name="Anna Sukhikh" userId="e74d6943-cdeb-4f74-95d8-91202560e604" providerId="ADAL" clId="{BF8F1809-6364-4085-BE15-7D93F3EA83E1}" dt="2026-07-31T18:31:24.046" v="138" actId="14100"/>
          <ac:spMkLst>
            <pc:docMk/>
            <pc:sldMk cId="0" sldId="256"/>
            <ac:spMk id="14" creationId="{00000000-0000-0000-0000-000000000000}"/>
          </ac:spMkLst>
        </pc:spChg>
        <pc:picChg chg="del">
          <ac:chgData name="Anna Sukhikh" userId="e74d6943-cdeb-4f74-95d8-91202560e604" providerId="ADAL" clId="{BF8F1809-6364-4085-BE15-7D93F3EA83E1}" dt="2026-07-31T18:32:49.132" v="200" actId="478"/>
          <ac:picMkLst>
            <pc:docMk/>
            <pc:sldMk cId="0" sldId="256"/>
            <ac:picMk id="2" creationId="{9DE1DFC8-FE58-AAB0-E03A-AF0BCE087E21}"/>
          </ac:picMkLst>
        </pc:picChg>
        <pc:picChg chg="del">
          <ac:chgData name="Anna Sukhikh" userId="e74d6943-cdeb-4f74-95d8-91202560e604" providerId="ADAL" clId="{BF8F1809-6364-4085-BE15-7D93F3EA83E1}" dt="2026-07-31T18:30:29.661" v="118" actId="478"/>
          <ac:picMkLst>
            <pc:docMk/>
            <pc:sldMk cId="0" sldId="256"/>
            <ac:picMk id="4" creationId="{E46BBD58-2159-FECD-B66D-F9E90A8AA460}"/>
          </ac:picMkLst>
        </pc:picChg>
        <pc:picChg chg="add del mod modCrop">
          <ac:chgData name="Anna Sukhikh" userId="e74d6943-cdeb-4f74-95d8-91202560e604" providerId="ADAL" clId="{BF8F1809-6364-4085-BE15-7D93F3EA83E1}" dt="2026-07-31T18:32:44.619" v="197" actId="478"/>
          <ac:picMkLst>
            <pc:docMk/>
            <pc:sldMk cId="0" sldId="256"/>
            <ac:picMk id="6" creationId="{88CABBA3-3D9E-D02C-6127-F6E01FAE1879}"/>
          </ac:picMkLst>
        </pc:picChg>
        <pc:picChg chg="add mod ord modCrop">
          <ac:chgData name="Anna Sukhikh" userId="e74d6943-cdeb-4f74-95d8-91202560e604" providerId="ADAL" clId="{BF8F1809-6364-4085-BE15-7D93F3EA83E1}" dt="2026-07-31T18:30:37.759" v="121" actId="14100"/>
          <ac:picMkLst>
            <pc:docMk/>
            <pc:sldMk cId="0" sldId="256"/>
            <ac:picMk id="11" creationId="{E5089E80-8CE2-0C06-9490-04BCD8B57570}"/>
          </ac:picMkLst>
        </pc:picChg>
        <pc:picChg chg="add ord">
          <ac:chgData name="Anna Sukhikh" userId="e74d6943-cdeb-4f74-95d8-91202560e604" providerId="ADAL" clId="{BF8F1809-6364-4085-BE15-7D93F3EA83E1}" dt="2026-07-31T18:32:48.448" v="199" actId="167"/>
          <ac:picMkLst>
            <pc:docMk/>
            <pc:sldMk cId="0" sldId="256"/>
            <ac:picMk id="13" creationId="{3F9B74D7-4081-94C1-60FB-67300EF30F0F}"/>
          </ac:picMkLst>
        </pc:picChg>
      </pc:sldChg>
      <pc:sldChg chg="addSp delSp modSp add mod">
        <pc:chgData name="Anna Sukhikh" userId="e74d6943-cdeb-4f74-95d8-91202560e604" providerId="ADAL" clId="{BF8F1809-6364-4085-BE15-7D93F3EA83E1}" dt="2026-07-31T18:32:41.250" v="196"/>
        <pc:sldMkLst>
          <pc:docMk/>
          <pc:sldMk cId="2961309875" sldId="258"/>
        </pc:sldMkLst>
        <pc:spChg chg="mod">
          <ac:chgData name="Anna Sukhikh" userId="e74d6943-cdeb-4f74-95d8-91202560e604" providerId="ADAL" clId="{BF8F1809-6364-4085-BE15-7D93F3EA83E1}" dt="2026-07-31T18:32:41.250" v="196"/>
          <ac:spMkLst>
            <pc:docMk/>
            <pc:sldMk cId="2961309875" sldId="258"/>
            <ac:spMk id="5" creationId="{E7B35F35-E5AA-A650-7222-FEAC1D3B2ABA}"/>
          </ac:spMkLst>
        </pc:spChg>
        <pc:spChg chg="mod">
          <ac:chgData name="Anna Sukhikh" userId="e74d6943-cdeb-4f74-95d8-91202560e604" providerId="ADAL" clId="{BF8F1809-6364-4085-BE15-7D93F3EA83E1}" dt="2026-07-31T18:31:20.380" v="137" actId="14100"/>
          <ac:spMkLst>
            <pc:docMk/>
            <pc:sldMk cId="2961309875" sldId="258"/>
            <ac:spMk id="6" creationId="{8D0E77B0-6635-0BF3-FE60-3F9E5E607966}"/>
          </ac:spMkLst>
        </pc:spChg>
        <pc:spChg chg="mod">
          <ac:chgData name="Anna Sukhikh" userId="e74d6943-cdeb-4f74-95d8-91202560e604" providerId="ADAL" clId="{BF8F1809-6364-4085-BE15-7D93F3EA83E1}" dt="2026-07-31T18:31:12.901" v="136" actId="1035"/>
          <ac:spMkLst>
            <pc:docMk/>
            <pc:sldMk cId="2961309875" sldId="258"/>
            <ac:spMk id="7" creationId="{0074939C-5CD9-2D1A-4B53-C5C95C190D72}"/>
          </ac:spMkLst>
        </pc:spChg>
        <pc:spChg chg="mod">
          <ac:chgData name="Anna Sukhikh" userId="e74d6943-cdeb-4f74-95d8-91202560e604" providerId="ADAL" clId="{BF8F1809-6364-4085-BE15-7D93F3EA83E1}" dt="2026-07-31T18:31:12.901" v="136" actId="1035"/>
          <ac:spMkLst>
            <pc:docMk/>
            <pc:sldMk cId="2961309875" sldId="258"/>
            <ac:spMk id="8" creationId="{40554E4D-88FD-6C9A-E2F0-897139901AB8}"/>
          </ac:spMkLst>
        </pc:spChg>
        <pc:spChg chg="del">
          <ac:chgData name="Anna Sukhikh" userId="e74d6943-cdeb-4f74-95d8-91202560e604" providerId="ADAL" clId="{BF8F1809-6364-4085-BE15-7D93F3EA83E1}" dt="2026-07-31T18:30:57.348" v="126" actId="478"/>
          <ac:spMkLst>
            <pc:docMk/>
            <pc:sldMk cId="2961309875" sldId="258"/>
            <ac:spMk id="10" creationId="{0CA58C2F-64F7-5688-9DA2-4B40D4190EE3}"/>
          </ac:spMkLst>
        </pc:spChg>
        <pc:picChg chg="del">
          <ac:chgData name="Anna Sukhikh" userId="e74d6943-cdeb-4f74-95d8-91202560e604" providerId="ADAL" clId="{BF8F1809-6364-4085-BE15-7D93F3EA83E1}" dt="2026-07-31T18:30:55.725" v="125" actId="478"/>
          <ac:picMkLst>
            <pc:docMk/>
            <pc:sldMk cId="2961309875" sldId="258"/>
            <ac:picMk id="2" creationId="{FDA8556B-84D5-39C2-7A84-457BA82C8016}"/>
          </ac:picMkLst>
        </pc:picChg>
        <pc:picChg chg="del">
          <ac:chgData name="Anna Sukhikh" userId="e74d6943-cdeb-4f74-95d8-91202560e604" providerId="ADAL" clId="{BF8F1809-6364-4085-BE15-7D93F3EA83E1}" dt="2026-07-31T18:30:55.725" v="125" actId="478"/>
          <ac:picMkLst>
            <pc:docMk/>
            <pc:sldMk cId="2961309875" sldId="258"/>
            <ac:picMk id="4" creationId="{67C43137-4AC8-00A9-09DB-FDD55E2907B6}"/>
          </ac:picMkLst>
        </pc:picChg>
        <pc:picChg chg="add">
          <ac:chgData name="Anna Sukhikh" userId="e74d6943-cdeb-4f74-95d8-91202560e604" providerId="ADAL" clId="{BF8F1809-6364-4085-BE15-7D93F3EA83E1}" dt="2026-07-31T18:30:57.600" v="127" actId="22"/>
          <ac:picMkLst>
            <pc:docMk/>
            <pc:sldMk cId="2961309875" sldId="258"/>
            <ac:picMk id="9" creationId="{4E62E974-BB4C-F0A1-E40A-72B9C480A874}"/>
          </ac:picMkLst>
        </pc:picChg>
        <pc:picChg chg="add mod modCrop">
          <ac:chgData name="Anna Sukhikh" userId="e74d6943-cdeb-4f74-95d8-91202560e604" providerId="ADAL" clId="{BF8F1809-6364-4085-BE15-7D93F3EA83E1}" dt="2026-07-31T18:31:09.080" v="133" actId="1076"/>
          <ac:picMkLst>
            <pc:docMk/>
            <pc:sldMk cId="2961309875" sldId="258"/>
            <ac:picMk id="12" creationId="{4EA225D3-1EEB-16B6-9F08-82F4FDAC1EA9}"/>
          </ac:picMkLst>
        </pc:picChg>
      </pc:sldChg>
      <pc:sldChg chg="modSp del mod">
        <pc:chgData name="Anna Sukhikh" userId="e74d6943-cdeb-4f74-95d8-91202560e604" providerId="ADAL" clId="{BF8F1809-6364-4085-BE15-7D93F3EA83E1}" dt="2026-07-31T18:30:41.445" v="123" actId="47"/>
        <pc:sldMkLst>
          <pc:docMk/>
          <pc:sldMk cId="2507271233" sldId="262"/>
        </pc:sldMkLst>
        <pc:spChg chg="mod">
          <ac:chgData name="Anna Sukhikh" userId="e74d6943-cdeb-4f74-95d8-91202560e604" providerId="ADAL" clId="{BF8F1809-6364-4085-BE15-7D93F3EA83E1}" dt="2026-07-31T18:27:24.318" v="20" actId="20577"/>
          <ac:spMkLst>
            <pc:docMk/>
            <pc:sldMk cId="2507271233" sldId="262"/>
            <ac:spMk id="4" creationId="{0EBE08D4-B1DD-81C5-FF09-FDA5B1B8A61E}"/>
          </ac:spMkLst>
        </pc:spChg>
        <pc:spChg chg="mod">
          <ac:chgData name="Anna Sukhikh" userId="e74d6943-cdeb-4f74-95d8-91202560e604" providerId="ADAL" clId="{BF8F1809-6364-4085-BE15-7D93F3EA83E1}" dt="2026-07-31T18:27:47.161" v="70" actId="20577"/>
          <ac:spMkLst>
            <pc:docMk/>
            <pc:sldMk cId="2507271233" sldId="262"/>
            <ac:spMk id="5" creationId="{614B836D-225B-A73E-B276-38E11B86DCF3}"/>
          </ac:spMkLst>
        </pc:spChg>
        <pc:spChg chg="mod">
          <ac:chgData name="Anna Sukhikh" userId="e74d6943-cdeb-4f74-95d8-91202560e604" providerId="ADAL" clId="{BF8F1809-6364-4085-BE15-7D93F3EA83E1}" dt="2026-07-31T18:28:00.476" v="97" actId="20577"/>
          <ac:spMkLst>
            <pc:docMk/>
            <pc:sldMk cId="2507271233" sldId="262"/>
            <ac:spMk id="13" creationId="{B989F192-D161-3D0D-39F2-3FBCA8D931D8}"/>
          </ac:spMkLst>
        </pc:spChg>
      </pc:sldChg>
      <pc:sldChg chg="addSp delSp modSp del mod">
        <pc:chgData name="Anna Sukhikh" userId="e74d6943-cdeb-4f74-95d8-91202560e604" providerId="ADAL" clId="{BF8F1809-6364-4085-BE15-7D93F3EA83E1}" dt="2026-07-31T18:30:46.066" v="124" actId="47"/>
        <pc:sldMkLst>
          <pc:docMk/>
          <pc:sldMk cId="4265164679" sldId="264"/>
        </pc:sldMkLst>
        <pc:spChg chg="mod">
          <ac:chgData name="Anna Sukhikh" userId="e74d6943-cdeb-4f74-95d8-91202560e604" providerId="ADAL" clId="{BF8F1809-6364-4085-BE15-7D93F3EA83E1}" dt="2026-07-31T18:27:16.714" v="16" actId="20577"/>
          <ac:spMkLst>
            <pc:docMk/>
            <pc:sldMk cId="4265164679" sldId="264"/>
            <ac:spMk id="12" creationId="{9D2F5996-6B17-85CB-11E1-05260EA54C21}"/>
          </ac:spMkLst>
        </pc:spChg>
        <pc:spChg chg="mod">
          <ac:chgData name="Anna Sukhikh" userId="e74d6943-cdeb-4f74-95d8-91202560e604" providerId="ADAL" clId="{BF8F1809-6364-4085-BE15-7D93F3EA83E1}" dt="2026-07-31T18:27:09.697" v="8" actId="20577"/>
          <ac:spMkLst>
            <pc:docMk/>
            <pc:sldMk cId="4265164679" sldId="264"/>
            <ac:spMk id="13" creationId="{86018BE0-BFA3-BB3A-3630-8756309AFDF4}"/>
          </ac:spMkLst>
        </pc:spChg>
        <pc:picChg chg="add mod ord">
          <ac:chgData name="Anna Sukhikh" userId="e74d6943-cdeb-4f74-95d8-91202560e604" providerId="ADAL" clId="{BF8F1809-6364-4085-BE15-7D93F3EA83E1}" dt="2026-07-31T18:27:05.848" v="3" actId="167"/>
          <ac:picMkLst>
            <pc:docMk/>
            <pc:sldMk cId="4265164679" sldId="264"/>
            <ac:picMk id="2" creationId="{59E32D46-0282-B86C-B289-23604CC6B444}"/>
          </ac:picMkLst>
        </pc:picChg>
        <pc:picChg chg="del">
          <ac:chgData name="Anna Sukhikh" userId="e74d6943-cdeb-4f74-95d8-91202560e604" providerId="ADAL" clId="{BF8F1809-6364-4085-BE15-7D93F3EA83E1}" dt="2026-07-31T18:27:06.818" v="4" actId="478"/>
          <ac:picMkLst>
            <pc:docMk/>
            <pc:sldMk cId="4265164679" sldId="264"/>
            <ac:picMk id="1026" creationId="{46534060-3DE6-76FB-D3A3-36D7C55D642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094EE-ADF8-44C3-B2B4-00FB812F1EB2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FD2FE-63BF-412C-AE65-C0C0DF469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993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19953"/>
            <a:ext cx="9144000" cy="1844936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62182"/>
            <a:ext cx="9144000" cy="874428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31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64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202267"/>
            <a:ext cx="2628900" cy="497469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202267"/>
            <a:ext cx="7683500" cy="49746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19953"/>
            <a:ext cx="9144000" cy="1844936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62182"/>
            <a:ext cx="9144000" cy="874428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772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0062"/>
            <a:ext cx="10515600" cy="585219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0687"/>
            <a:ext cx="10515600" cy="426627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9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9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141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295401"/>
            <a:ext cx="10515600" cy="32670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302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46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1014680"/>
            <a:ext cx="10515600" cy="823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879602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785533"/>
            <a:ext cx="5158316" cy="34041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79602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85533"/>
            <a:ext cx="5183717" cy="34041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505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45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62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87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1143000"/>
            <a:ext cx="3932767" cy="1337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43000"/>
            <a:ext cx="6172200" cy="51413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480729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83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0062"/>
            <a:ext cx="10515600" cy="585219"/>
          </a:xfrm>
        </p:spPr>
        <p:txBody>
          <a:bodyPr>
            <a:normAutofit/>
          </a:bodyPr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0687"/>
            <a:ext cx="10515600" cy="4266276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10000"/>
              </a:lnSpc>
              <a:spcBef>
                <a:spcPts val="9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10000"/>
              </a:lnSpc>
              <a:spcBef>
                <a:spcPts val="900"/>
              </a:spcBef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978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1202267"/>
            <a:ext cx="3932767" cy="12784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202268"/>
            <a:ext cx="6172200" cy="50821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480729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45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60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202267"/>
            <a:ext cx="2628900" cy="497469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202267"/>
            <a:ext cx="7683500" cy="49746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3030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2971801"/>
            <a:ext cx="10363200" cy="1470025"/>
          </a:xfrm>
        </p:spPr>
        <p:txBody>
          <a:bodyPr/>
          <a:lstStyle>
            <a:lvl1pPr>
              <a:defRPr b="1" i="0" baseline="0">
                <a:solidFill>
                  <a:srgbClr val="92D050"/>
                </a:solidFill>
                <a:latin typeface="Arial Narrow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4724400"/>
            <a:ext cx="8534400" cy="8382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bg1"/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0" y="6248400"/>
            <a:ext cx="12192000" cy="609600"/>
          </a:xfrm>
          <a:solidFill>
            <a:srgbClr val="216FA0"/>
          </a:solidFill>
        </p:spPr>
        <p:txBody>
          <a:bodyPr/>
          <a:lstStyle>
            <a:lvl5pPr>
              <a:buNone/>
              <a:defRPr/>
            </a:lvl5pPr>
          </a:lstStyle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90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295401"/>
            <a:ext cx="10515600" cy="32670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654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2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1014680"/>
            <a:ext cx="10515600" cy="823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879602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785533"/>
            <a:ext cx="5158316" cy="34041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79602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85533"/>
            <a:ext cx="5183717" cy="34041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1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45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14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4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1143000"/>
            <a:ext cx="3932767" cy="1337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43000"/>
            <a:ext cx="6172200" cy="51413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480729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27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1202267"/>
            <a:ext cx="3932767" cy="12784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202268"/>
            <a:ext cx="6172200" cy="50821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480729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87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42942"/>
            <a:ext cx="10515600" cy="1154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91666"/>
            <a:ext cx="10515600" cy="3924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819" y="6452603"/>
            <a:ext cx="11476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3800" y="6453774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F31070-3DFC-4D79-B789-B6F8EC124A3C}"/>
              </a:ext>
            </a:extLst>
          </p:cNvPr>
          <p:cNvSpPr txBox="1"/>
          <p:nvPr userDrawn="1"/>
        </p:nvSpPr>
        <p:spPr>
          <a:xfrm>
            <a:off x="1528325" y="6452602"/>
            <a:ext cx="2036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CA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www.isopp.org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20519-80C2-7A56-4E34-F7093C2578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39575" y="63500"/>
            <a:ext cx="754062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100">
                <a:solidFill>
                  <a:srgbClr val="93979B">
                    <a:alpha val="50000"/>
                  </a:srgbClr>
                </a:solidFill>
                <a:latin typeface="Jost" pitchFamily="2" charset="0"/>
                <a:ea typeface="Jost" pitchFamily="2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27187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42942"/>
            <a:ext cx="10515600" cy="1154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91666"/>
            <a:ext cx="10515600" cy="3924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819" y="6452603"/>
            <a:ext cx="11476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A19BC21-3B49-4BC0-9397-8A2B042822E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7/31/2026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3800" y="6453774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DFA8B3A-BA43-4912-9A9B-0AA4D3BCE7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F31070-3DFC-4D79-B789-B6F8EC124A3C}"/>
              </a:ext>
            </a:extLst>
          </p:cNvPr>
          <p:cNvSpPr txBox="1"/>
          <p:nvPr userDrawn="1"/>
        </p:nvSpPr>
        <p:spPr>
          <a:xfrm>
            <a:off x="1528325" y="6452602"/>
            <a:ext cx="2036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CA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www.isopp.org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52F31A-8581-CA99-6CAC-A3D269BEBFC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39575" y="63500"/>
            <a:ext cx="754062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100">
                <a:solidFill>
                  <a:srgbClr val="93979B">
                    <a:alpha val="50000"/>
                  </a:srgbClr>
                </a:solidFill>
                <a:latin typeface="Jost" pitchFamily="2" charset="0"/>
                <a:ea typeface="Jost" pitchFamily="2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54131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F9B74D7-4081-94C1-60FB-67300EF30F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8" b="11709"/>
          <a:stretch>
            <a:fillRect/>
          </a:stretch>
        </p:blipFill>
        <p:spPr bwMode="auto">
          <a:xfrm>
            <a:off x="0" y="-30793"/>
            <a:ext cx="12192000" cy="439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089E80-8CE2-0C06-9490-04BCD8B57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50" b="1791"/>
          <a:stretch>
            <a:fillRect/>
          </a:stretch>
        </p:blipFill>
        <p:spPr bwMode="auto">
          <a:xfrm>
            <a:off x="0" y="6492943"/>
            <a:ext cx="12192000" cy="3650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0" y="6459920"/>
            <a:ext cx="12192000" cy="45719"/>
          </a:xfrm>
          <a:prstGeom prst="rect">
            <a:avLst/>
          </a:prstGeom>
          <a:solidFill>
            <a:srgbClr val="76B800"/>
          </a:solidFill>
          <a:ln w="952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A31DB1-58B4-3D8E-503E-42D993F7C728}"/>
              </a:ext>
            </a:extLst>
          </p:cNvPr>
          <p:cNvSpPr txBox="1"/>
          <p:nvPr/>
        </p:nvSpPr>
        <p:spPr>
          <a:xfrm>
            <a:off x="199553" y="4720801"/>
            <a:ext cx="709889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Connect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with oncology pharmacy leaders and peers from across Canada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Discover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the latest innovations and clinical breakthroughs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Gain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practical tools to enhance patient care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Be inspired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by thought leaders and change-makers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Celebrate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30 years of excellence in oncology pharmacy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35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 us in Saskatoon and shape the future of oncology pharmacy. </a:t>
            </a:r>
            <a:br>
              <a:rPr lang="en-US" sz="135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5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Registration opens in October 2026!</a:t>
            </a:r>
            <a:endParaRPr lang="en-CA" sz="1350" b="1" dirty="0">
              <a:solidFill>
                <a:srgbClr val="76B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50FC3-D6BE-D56A-0669-AE5EE2385126}"/>
              </a:ext>
            </a:extLst>
          </p:cNvPr>
          <p:cNvSpPr txBox="1"/>
          <p:nvPr/>
        </p:nvSpPr>
        <p:spPr>
          <a:xfrm>
            <a:off x="199553" y="4413912"/>
            <a:ext cx="7877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59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Attend CAPhO Conference 2027?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E7184F-403A-B4D1-6A24-03184D8B4EA9}"/>
              </a:ext>
            </a:extLst>
          </p:cNvPr>
          <p:cNvSpPr txBox="1"/>
          <p:nvPr/>
        </p:nvSpPr>
        <p:spPr>
          <a:xfrm>
            <a:off x="7238590" y="4476482"/>
            <a:ext cx="47538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5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 &amp; Register: </a:t>
            </a:r>
            <a:r>
              <a:rPr lang="en-US" sz="160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capho.org/conferences/capho-conference-2027 </a:t>
            </a:r>
            <a:br>
              <a:rPr lang="en-US" sz="1600" b="1" dirty="0">
                <a:solidFill>
                  <a:srgbClr val="0059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b="1" dirty="0">
              <a:solidFill>
                <a:srgbClr val="0059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Registration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Accommodation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Sponsorship</a:t>
            </a:r>
            <a:endParaRPr lang="en-CA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3D4E-2DDD-B5C9-908F-C1671FA4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7B35F35-E5AA-A650-7222-FEAC1D3B2ABA}"/>
              </a:ext>
            </a:extLst>
          </p:cNvPr>
          <p:cNvSpPr txBox="1"/>
          <p:nvPr/>
        </p:nvSpPr>
        <p:spPr>
          <a:xfrm>
            <a:off x="199553" y="4701355"/>
            <a:ext cx="703903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Rencontrez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des leaders et collègues en pharmacie oncologique de tout le Canada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Découvrez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les dernières innovations et percées cliniques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Repartez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avec des outils concrets pour améliorer les soins aux patients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Laissez-vous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inspirer par des voix influentes et des idées novatrices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Célébrez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30 ans d’excellence en pharmacie oncologique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135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Rejoignez-nous à Saskatoon pour façonner l’avenir de la profession. </a:t>
            </a:r>
            <a:br>
              <a:rPr lang="fr-FR" sz="135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35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inscriptions ouvrent en octobre 2026 !</a:t>
            </a:r>
            <a:endParaRPr lang="en-CA" sz="1350" b="1" dirty="0">
              <a:solidFill>
                <a:srgbClr val="76B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4939C-5CD9-2D1A-4B53-C5C95C190D72}"/>
              </a:ext>
            </a:extLst>
          </p:cNvPr>
          <p:cNvSpPr txBox="1"/>
          <p:nvPr/>
        </p:nvSpPr>
        <p:spPr>
          <a:xfrm>
            <a:off x="199553" y="4377253"/>
            <a:ext cx="7877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59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 participer à la Conférence </a:t>
            </a:r>
            <a:r>
              <a:rPr lang="fr-FR" sz="1600" b="1" dirty="0" err="1">
                <a:solidFill>
                  <a:srgbClr val="0059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ACPhO</a:t>
            </a:r>
            <a:r>
              <a:rPr lang="fr-FR" sz="1600" b="1" dirty="0">
                <a:solidFill>
                  <a:srgbClr val="0059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2027 ?</a:t>
            </a: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554E4D-88FD-6C9A-E2F0-897139901AB8}"/>
              </a:ext>
            </a:extLst>
          </p:cNvPr>
          <p:cNvSpPr txBox="1"/>
          <p:nvPr/>
        </p:nvSpPr>
        <p:spPr>
          <a:xfrm>
            <a:off x="7238590" y="4393057"/>
            <a:ext cx="475385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5C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savoir plus et s’inscrire :</a:t>
            </a:r>
            <a:br>
              <a:rPr lang="fr-FR" sz="1600" b="1" dirty="0">
                <a:solidFill>
                  <a:srgbClr val="005C8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rgbClr val="76B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capho.org/conferences/capho-conference-2026 </a:t>
            </a:r>
            <a:br>
              <a:rPr lang="en-US" sz="1600" b="1" dirty="0">
                <a:solidFill>
                  <a:srgbClr val="0059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b="1" dirty="0">
              <a:solidFill>
                <a:srgbClr val="0059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Inscription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Hébergement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Commandites</a:t>
            </a:r>
            <a:endParaRPr lang="en-CA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0E77B0-6635-0BF3-FE60-3F9E5E607966}"/>
              </a:ext>
            </a:extLst>
          </p:cNvPr>
          <p:cNvSpPr/>
          <p:nvPr/>
        </p:nvSpPr>
        <p:spPr>
          <a:xfrm>
            <a:off x="0" y="6459920"/>
            <a:ext cx="12192000" cy="45719"/>
          </a:xfrm>
          <a:prstGeom prst="rect">
            <a:avLst/>
          </a:prstGeom>
          <a:solidFill>
            <a:srgbClr val="76B800"/>
          </a:solidFill>
          <a:ln w="952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62E974-BB4C-F0A1-E40A-72B9C480A8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50" b="1791"/>
          <a:stretch>
            <a:fillRect/>
          </a:stretch>
        </p:blipFill>
        <p:spPr bwMode="auto">
          <a:xfrm>
            <a:off x="0" y="6492943"/>
            <a:ext cx="12192000" cy="365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A225D3-1EEB-16B6-9F08-82F4FDAC1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8" b="11709"/>
          <a:stretch>
            <a:fillRect/>
          </a:stretch>
        </p:blipFill>
        <p:spPr bwMode="auto">
          <a:xfrm>
            <a:off x="0" y="-30793"/>
            <a:ext cx="12192000" cy="4397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1309875"/>
      </p:ext>
    </p:extLst>
  </p:cSld>
  <p:clrMapOvr>
    <a:masterClrMapping/>
  </p:clrMapOvr>
</p:sld>
</file>

<file path=ppt/theme/theme1.xml><?xml version="1.0" encoding="utf-8"?>
<a:theme xmlns:a="http://schemas.openxmlformats.org/drawingml/2006/main" name="ISOPP Master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SOPP Master PPT" id="{0A3DEE92-EF4E-4769-AC5F-53FDBC837965}" vid="{F1428E36-7EEA-439A-9810-4A087D89F630}"/>
    </a:ext>
  </a:extLst>
</a:theme>
</file>

<file path=ppt/theme/theme2.xml><?xml version="1.0" encoding="utf-8"?>
<a:theme xmlns:a="http://schemas.openxmlformats.org/drawingml/2006/main" name="1_ISOPP Master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SOPP Master PPT" id="{0A3DEE92-EF4E-4769-AC5F-53FDBC837965}" vid="{F1428E36-7EEA-439A-9810-4A087D89F63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3508f1-0dbb-40ca-a509-1c6a455d06ef">
      <Terms xmlns="http://schemas.microsoft.com/office/infopath/2007/PartnerControls"/>
    </lcf76f155ced4ddcb4097134ff3c332f>
    <TaxCatchAll xmlns="9cfeae73-bf96-4338-a33d-192d494a641a" xsi:nil="true"/>
    <Opus_ToArchive xmlns="803508f1-0dbb-40ca-a509-1c6a455d06ef">false</Opus_ToArchiv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2A7830935A41469CCD6881D2ACEC75" ma:contentTypeVersion="23" ma:contentTypeDescription="Create a new document." ma:contentTypeScope="" ma:versionID="643ab938f18ac9087f5ed5b15dedc525">
  <xsd:schema xmlns:xsd="http://www.w3.org/2001/XMLSchema" xmlns:xs="http://www.w3.org/2001/XMLSchema" xmlns:p="http://schemas.microsoft.com/office/2006/metadata/properties" xmlns:ns2="803508f1-0dbb-40ca-a509-1c6a455d06ef" xmlns:ns3="9cfeae73-bf96-4338-a33d-192d494a641a" targetNamespace="http://schemas.microsoft.com/office/2006/metadata/properties" ma:root="true" ma:fieldsID="d5c619dfa4cb939cae022f01ac889c10" ns2:_="" ns3:_="">
    <xsd:import namespace="803508f1-0dbb-40ca-a509-1c6a455d06ef"/>
    <xsd:import namespace="9cfeae73-bf96-4338-a33d-192d494a64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Opus_ToArchiv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3508f1-0dbb-40ca-a509-1c6a455d06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Opus_ToArchive" ma:index="21" nillable="true" ma:displayName="Opus_ToArchive" ma:default="0" ma:description="This field for manual archiving in Opus" ma:format="Dropdown" ma:internalName="Opus_ToArchiv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feae73-bf96-4338-a33d-192d494a641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7a7f492-d254-45f7-8438-ca0e364f825b}" ma:internalName="TaxCatchAll" ma:showField="CatchAllData" ma:web="9cfeae73-bf96-4338-a33d-192d494a64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6E94EF-5974-433E-BF75-407EEA248FAF}">
  <ds:schemaRefs>
    <ds:schemaRef ds:uri="http://schemas.microsoft.com/office/2006/metadata/properties"/>
    <ds:schemaRef ds:uri="http://schemas.microsoft.com/office/infopath/2007/PartnerControls"/>
    <ds:schemaRef ds:uri="803508f1-0dbb-40ca-a509-1c6a455d06ef"/>
    <ds:schemaRef ds:uri="9cfeae73-bf96-4338-a33d-192d494a641a"/>
  </ds:schemaRefs>
</ds:datastoreItem>
</file>

<file path=customXml/itemProps2.xml><?xml version="1.0" encoding="utf-8"?>
<ds:datastoreItem xmlns:ds="http://schemas.openxmlformats.org/officeDocument/2006/customXml" ds:itemID="{B73C1727-07A4-4DD9-ABE2-49557F031D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3508f1-0dbb-40ca-a509-1c6a455d06ef"/>
    <ds:schemaRef ds:uri="9cfeae73-bf96-4338-a33d-192d494a64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0ED4C9-DC69-4035-9866-DF94FB1F46C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86f3fda-574e-4a94-abb4-8a294c9a9778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173</Words>
  <Application>Microsoft Office PowerPoint</Application>
  <PresentationFormat>Widescreen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Jost</vt:lpstr>
      <vt:lpstr>Wingdings</vt:lpstr>
      <vt:lpstr>ISOPP Master PPT</vt:lpstr>
      <vt:lpstr>1_ISOPP Master PPT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Risk</dc:creator>
  <cp:lastModifiedBy>Anna Sukhikh</cp:lastModifiedBy>
  <cp:revision>18</cp:revision>
  <dcterms:created xsi:type="dcterms:W3CDTF">2022-08-02T10:45:52Z</dcterms:created>
  <dcterms:modified xsi:type="dcterms:W3CDTF">2026-07-31T18:33:02Z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0x0101006B2A7830935A41469CCD6881D2ACEC75</vt:lpwstr>
  </property>
  <property fmtid="{D5CDD505-2E9C-101B-9397-08002B2CF9AE}" pid="3" name="MediaServiceImageTags">
    <vt:lpwstr/>
  </property>
  <property fmtid="{D5CDD505-2E9C-101B-9397-08002B2CF9AE}" pid="4" name="ClassificationContentMarkingHeaderLocations">
    <vt:lpwstr>ISOPP Master PPT:7\1_ISOPP Master PPT:7</vt:lpwstr>
  </property>
  <property fmtid="{D5CDD505-2E9C-101B-9397-08002B2CF9AE}" pid="5" name="ClassificationContentMarkingHeaderText">
    <vt:lpwstr>Confidential</vt:lpwstr>
  </property>
</Properties>
</file>